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CBC3EB3-8754-4A61-8B95-72656F278007}" type="datetimeFigureOut">
              <a:rPr lang="ko-KR" altLang="en-US" smtClean="0"/>
              <a:t>2009-10-20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1A221-A6FB-40BC-A4F8-7E2960D4EE2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2 0 0 9</a:t>
            </a:r>
            <a:br>
              <a:rPr lang="en-US" altLang="ko-KR" dirty="0" smtClean="0"/>
            </a:br>
            <a:r>
              <a:rPr lang="ko-KR" altLang="en-US" dirty="0" smtClean="0"/>
              <a:t>맹 정 승 골 든 벨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0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1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1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1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1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1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2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2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2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2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3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3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4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4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4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4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4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5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5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5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5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6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6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6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6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6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6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6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6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7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7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7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7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7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8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8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8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8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9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9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29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2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2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2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0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0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1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1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1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1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1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2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2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2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2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2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3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3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3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4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4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4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4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4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5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5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5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5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5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5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6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6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6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6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6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6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7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7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7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7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7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7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8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38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38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38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38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</TotalTime>
  <Words>11</Words>
  <Application>Microsoft Office PowerPoint</Application>
  <PresentationFormat>화면 슬라이드 쇼(4:3)</PresentationFormat>
  <Paragraphs>2</Paragraphs>
  <Slides>33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4" baseType="lpstr">
      <vt:lpstr>중앙</vt:lpstr>
      <vt:lpstr>2 0 0 9 맹 정 승 골 든 벨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0 0 9 맹 정 승 골 든 벨</dc:title>
  <dc:creator>user</dc:creator>
  <cp:lastModifiedBy>user</cp:lastModifiedBy>
  <cp:revision>1</cp:revision>
  <dcterms:created xsi:type="dcterms:W3CDTF">2009-10-20T01:36:31Z</dcterms:created>
  <dcterms:modified xsi:type="dcterms:W3CDTF">2009-10-20T01:38:30Z</dcterms:modified>
</cp:coreProperties>
</file>