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363" r:id="rId3"/>
    <p:sldId id="364" r:id="rId4"/>
    <p:sldId id="365" r:id="rId5"/>
    <p:sldId id="366" r:id="rId6"/>
    <p:sldId id="367" r:id="rId7"/>
    <p:sldId id="368" r:id="rId8"/>
    <p:sldId id="369" r:id="rId9"/>
    <p:sldId id="370" r:id="rId10"/>
    <p:sldId id="371" r:id="rId11"/>
    <p:sldId id="372" r:id="rId12"/>
    <p:sldId id="373" r:id="rId13"/>
    <p:sldId id="374" r:id="rId14"/>
    <p:sldId id="375" r:id="rId15"/>
    <p:sldId id="376" r:id="rId16"/>
    <p:sldId id="377" r:id="rId17"/>
    <p:sldId id="378" r:id="rId18"/>
    <p:sldId id="379" r:id="rId19"/>
    <p:sldId id="380" r:id="rId20"/>
    <p:sldId id="381" r:id="rId21"/>
    <p:sldId id="382" r:id="rId22"/>
    <p:sldId id="383" r:id="rId23"/>
    <p:sldId id="384" r:id="rId24"/>
    <p:sldId id="385" r:id="rId25"/>
    <p:sldId id="386" r:id="rId26"/>
    <p:sldId id="387" r:id="rId27"/>
    <p:sldId id="388" r:id="rId28"/>
    <p:sldId id="389" r:id="rId29"/>
  </p:sldIdLst>
  <p:sldSz cx="9144000" cy="6858000" type="screen4x3"/>
  <p:notesSz cx="6858000" cy="9144000"/>
  <p:photoAlbum layout="4pic" frame="frameStyle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부제목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ko-KR" altLang="en-US" smtClean="0"/>
              <a:t>마스터 부제목 스타일 편집</a:t>
            </a:r>
            <a:endParaRPr kumimoji="0" lang="en-US"/>
          </a:p>
        </p:txBody>
      </p:sp>
      <p:sp>
        <p:nvSpPr>
          <p:cNvPr id="28" name="날짜 개체 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17" name="바닥글 개체 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직선 연결선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타원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슬라이드 번호 개체 틀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제목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내용 개체 틀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구역 머리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직사각형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8" name="직선 연결선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내용 개체 틀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2" name="내용 개체 틀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비교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선 연결선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직사각형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ko-KR" altLang="en-US"/>
          </a:p>
        </p:txBody>
      </p:sp>
      <p:sp>
        <p:nvSpPr>
          <p:cNvPr id="15" name="직선 연결선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내용 개체 틀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6" name="내용 개체 틀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25" name="타원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타원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3" name="제목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직사각형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직사각형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캡션 있는 콘텐츠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직사각형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직사각형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직선 연결선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내용 개체 틀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10" name="타원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타원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1" name="직사각형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직선 연결선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직사각형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직사각형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타원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타원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ko-KR" altLang="en-US" smtClean="0"/>
              <a:t>그림을 추가하려면 아이콘을 클릭하십시오</a:t>
            </a:r>
            <a:endParaRPr kumimoji="0" 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</p:txBody>
      </p:sp>
      <p:sp>
        <p:nvSpPr>
          <p:cNvPr id="22" name="직사각형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세로 제목 및 텍스트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직사각형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직사각형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직사각형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직선 연결선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타원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lang="ko-KR" altLang="en-US" smtClean="0"/>
              <a:t>둘째 수준</a:t>
            </a:r>
          </a:p>
          <a:p>
            <a:pPr lvl="2" eaLnBrk="1" latinLnBrk="0" hangingPunct="1"/>
            <a:r>
              <a:rPr lang="ko-KR" altLang="en-US" smtClean="0"/>
              <a:t>셋째 수준</a:t>
            </a:r>
          </a:p>
          <a:p>
            <a:pPr lvl="3" eaLnBrk="1" latinLnBrk="0" hangingPunct="1"/>
            <a:r>
              <a:rPr lang="ko-KR" altLang="en-US" smtClean="0"/>
              <a:t>넷째 수준</a:t>
            </a:r>
          </a:p>
          <a:p>
            <a:pPr lvl="4" eaLnBrk="1" latinLnBrk="0" hangingPunct="1"/>
            <a:r>
              <a:rPr lang="ko-KR" altLang="en-US" smtClean="0"/>
              <a:t>다섯째 수준</a:t>
            </a:r>
            <a:endParaRPr kumimoji="0"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직사각형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직사각형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직사각형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직사각형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날짜 개체 틀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8F2946CF-828C-4892-947C-FDE27BF7A8D9}" type="datetimeFigureOut">
              <a:rPr lang="ko-KR" altLang="en-US" smtClean="0"/>
              <a:t>2009-10-26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8" name="직사각형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직선 연결선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타원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타원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슬라이드 번호 개체 틀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047DBEBD-67E3-4C36-915B-B3407D4DBF45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22" name="제목 개체 틀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ko-KR" altLang="en-US" smtClean="0"/>
              <a:t>마스터 제목 스타일 편집</a:t>
            </a:r>
            <a:endParaRPr kumimoji="0" lang="en-US"/>
          </a:p>
        </p:txBody>
      </p:sp>
      <p:sp>
        <p:nvSpPr>
          <p:cNvPr id="13" name="텍스트 개체 틀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ko-KR" altLang="en-US" smtClean="0"/>
              <a:t>마스터 텍스트 스타일을 편집합니다</a:t>
            </a:r>
          </a:p>
          <a:p>
            <a:pPr lvl="1" eaLnBrk="1" latinLnBrk="0" hangingPunct="1"/>
            <a:r>
              <a:rPr kumimoji="0" lang="ko-KR" altLang="en-US" smtClean="0"/>
              <a:t>둘째 수준</a:t>
            </a:r>
          </a:p>
          <a:p>
            <a:pPr lvl="2" eaLnBrk="1" latinLnBrk="0" hangingPunct="1"/>
            <a:r>
              <a:rPr kumimoji="0" lang="ko-KR" altLang="en-US" smtClean="0"/>
              <a:t>셋째 수준</a:t>
            </a:r>
          </a:p>
          <a:p>
            <a:pPr lvl="3" eaLnBrk="1" latinLnBrk="0" hangingPunct="1"/>
            <a:r>
              <a:rPr kumimoji="0" lang="ko-KR" altLang="en-US" smtClean="0"/>
              <a:t>넷째 수준</a:t>
            </a:r>
          </a:p>
          <a:p>
            <a:pPr lvl="4" eaLnBrk="1" latinLnBrk="0" hangingPunct="1"/>
            <a:r>
              <a:rPr kumimoji="0" lang="ko-KR" altLang="en-US" smtClean="0"/>
              <a:t>다섯째 수준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1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1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1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1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1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1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1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1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1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1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1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8.jpeg"/><Relationship Id="rId4" Type="http://schemas.openxmlformats.org/officeDocument/2006/relationships/image" Target="../media/image5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jpeg"/><Relationship Id="rId4" Type="http://schemas.openxmlformats.org/officeDocument/2006/relationships/image" Target="../media/image6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6.jpeg"/><Relationship Id="rId4" Type="http://schemas.openxmlformats.org/officeDocument/2006/relationships/image" Target="../media/image6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2.jpeg"/><Relationship Id="rId4" Type="http://schemas.openxmlformats.org/officeDocument/2006/relationships/image" Target="../media/image8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6.jpeg"/><Relationship Id="rId4" Type="http://schemas.openxmlformats.org/officeDocument/2006/relationships/image" Target="../media/image8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eg"/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0.jpeg"/><Relationship Id="rId4" Type="http://schemas.openxmlformats.org/officeDocument/2006/relationships/image" Target="../media/image89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4.jpeg"/><Relationship Id="rId4" Type="http://schemas.openxmlformats.org/officeDocument/2006/relationships/image" Target="../media/image9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8.jpeg"/><Relationship Id="rId4" Type="http://schemas.openxmlformats.org/officeDocument/2006/relationships/image" Target="../media/image97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jpeg"/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6.jpeg"/><Relationship Id="rId4" Type="http://schemas.openxmlformats.org/officeDocument/2006/relationships/image" Target="../media/image105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altLang="ko-KR" dirty="0" smtClean="0"/>
              <a:t>- </a:t>
            </a:r>
            <a:r>
              <a:rPr lang="ko-KR" altLang="en-US" dirty="0" smtClean="0"/>
              <a:t>온 양 문 화 원 </a:t>
            </a:r>
            <a:r>
              <a:rPr lang="en-US" altLang="ko-KR" dirty="0" smtClean="0"/>
              <a:t>-</a:t>
            </a:r>
            <a:endParaRPr lang="ko-KR" altLang="en-US" dirty="0"/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ko-KR" altLang="en-US" dirty="0" smtClean="0"/>
              <a:t>문화학교 한과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한과박물관 견학</a:t>
            </a:r>
            <a:endParaRPr lang="ko-KR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3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3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04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04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4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5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05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05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61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6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06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06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7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7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08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08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8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8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08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09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09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09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0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0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0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0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0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0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08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14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1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2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2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2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2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2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3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3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3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4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4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46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47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4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5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5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5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5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6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6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6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6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70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7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7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17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17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17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1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20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20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211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2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21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277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278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279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280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28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28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28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284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28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28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287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29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0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0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14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15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19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20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21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2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25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26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28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3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3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35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36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39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 rot="5400000">
            <a:off x="53149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41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 rot="5400000">
            <a:off x="9715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42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 rot="5400000">
            <a:off x="5314950" y="39004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43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 rot="5400000">
            <a:off x="971550" y="814388"/>
            <a:ext cx="2857500" cy="214312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47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48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49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50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52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4" name="그림 3" descr="DSC09353.JPG"/>
          <p:cNvPicPr>
            <a:picLocks noGrp="1" noChangeAspect="1"/>
          </p:cNvPicPr>
          <p:nvPr isPhoto="1"/>
        </p:nvPicPr>
        <p:blipFill>
          <a:blip r:embed="rId4" cstate="print">
            <a:lum/>
          </a:blip>
          <a:stretch>
            <a:fillRect/>
          </a:stretch>
        </p:blipFill>
        <p:spPr>
          <a:xfrm>
            <a:off x="4953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그림 4" descr="DSC09354.JPG"/>
          <p:cNvPicPr>
            <a:picLocks noGrp="1" noChangeAspect="1"/>
          </p:cNvPicPr>
          <p:nvPr isPhoto="1"/>
        </p:nvPicPr>
        <p:blipFill>
          <a:blip r:embed="rId5" cstate="print">
            <a:lum/>
          </a:blip>
          <a:stretch>
            <a:fillRect/>
          </a:stretch>
        </p:blipFill>
        <p:spPr>
          <a:xfrm>
            <a:off x="4838700" y="35433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DSC09355.JPG"/>
          <p:cNvPicPr>
            <a:picLocks noGrp="1" noChangeAspect="1"/>
          </p:cNvPicPr>
          <p:nvPr isPhoto="1"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4953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그림 2" descr="DSC09356.JPG"/>
          <p:cNvPicPr>
            <a:picLocks noGrp="1" noChangeAspect="1"/>
          </p:cNvPicPr>
          <p:nvPr isPhoto="1"/>
        </p:nvPicPr>
        <p:blipFill>
          <a:blip r:embed="rId3" cstate="print">
            <a:lum/>
          </a:blip>
          <a:stretch>
            <a:fillRect/>
          </a:stretch>
        </p:blipFill>
        <p:spPr>
          <a:xfrm>
            <a:off x="4838700" y="457200"/>
            <a:ext cx="3810000" cy="28575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중앙">
  <a:themeElements>
    <a:clrScheme name="중앙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중앙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중앙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</TotalTime>
  <Words>9</Words>
  <Application>Microsoft Office PowerPoint</Application>
  <PresentationFormat>화면 슬라이드 쇼(4:3)</PresentationFormat>
  <Paragraphs>2</Paragraphs>
  <Slides>28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29" baseType="lpstr">
      <vt:lpstr>중앙</vt:lpstr>
      <vt:lpstr>문화학교 한과 한과박물관 견학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문화학교 한과 한과박물관 견학</dc:title>
  <dc:creator>user</dc:creator>
  <cp:lastModifiedBy>user</cp:lastModifiedBy>
  <cp:revision>1</cp:revision>
  <dcterms:created xsi:type="dcterms:W3CDTF">2009-10-26T02:31:12Z</dcterms:created>
  <dcterms:modified xsi:type="dcterms:W3CDTF">2009-10-26T02:34:51Z</dcterms:modified>
</cp:coreProperties>
</file>