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photoAlbum layout="4pic" frame="frameStyle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CDFD0-B910-4EF8-8518-1CB1D01E34EB}" type="datetimeFigureOut">
              <a:rPr lang="ko-KR" altLang="en-US" smtClean="0"/>
              <a:t>2009-10-30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타원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BF0F9D1-5CC0-41B4-92B6-3CE380C5140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CDFD0-B910-4EF8-8518-1CB1D01E34EB}" type="datetimeFigureOut">
              <a:rPr lang="ko-KR" altLang="en-US" smtClean="0"/>
              <a:t>2009-10-30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BF0F9D1-5CC0-41B4-92B6-3CE380C5140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3" name="직사각형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직사각형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CDFD0-B910-4EF8-8518-1CB1D01E34EB}" type="datetimeFigureOut">
              <a:rPr lang="ko-KR" altLang="en-US" smtClean="0"/>
              <a:t>2009-10-30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타원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타원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BF0F9D1-5CC0-41B4-92B6-3CE380C5140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92CDFD0-B910-4EF8-8518-1CB1D01E34EB}" type="datetimeFigureOut">
              <a:rPr lang="ko-KR" altLang="en-US" smtClean="0"/>
              <a:t>2009-10-30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0F9D1-5CC0-41B4-92B6-3CE380C5140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2" name="내용 개체 틀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선 연결선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직사각형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직사각형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사각형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CDFD0-B910-4EF8-8518-1CB1D01E34EB}" type="datetimeFigureOut">
              <a:rPr lang="ko-KR" altLang="en-US" smtClean="0"/>
              <a:t>2009-10-30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내용 개체 틀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6" name="내용 개체 틀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5" name="타원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타원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BF0F9D1-5CC0-41B4-92B6-3CE380C5140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3" name="제목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CDFD0-B910-4EF8-8518-1CB1D01E34EB}" type="datetimeFigureOut">
              <a:rPr lang="ko-KR" altLang="en-US" smtClean="0"/>
              <a:t>2009-10-30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BF0F9D1-5CC0-41B4-92B6-3CE380C5140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직사각형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직사각형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CDFD0-B910-4EF8-8518-1CB1D01E34EB}" type="datetimeFigureOut">
              <a:rPr lang="ko-KR" altLang="en-US" smtClean="0"/>
              <a:t>2009-10-30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BF0F9D1-5CC0-41B4-92B6-3CE380C5140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직사각형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내용 개체 틀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타원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타원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BF0F9D1-5CC0-41B4-92B6-3CE380C5140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1" name="직사각형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CDFD0-B910-4EF8-8518-1CB1D01E34EB}" type="datetimeFigureOut">
              <a:rPr lang="ko-KR" altLang="en-US" smtClean="0"/>
              <a:t>2009-10-30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선 연결선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직사각형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타원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타원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BF0F9D1-5CC0-41B4-92B6-3CE380C5140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E92CDFD0-B910-4EF8-8518-1CB1D01E34EB}" type="datetimeFigureOut">
              <a:rPr lang="ko-KR" altLang="en-US" smtClean="0"/>
              <a:t>2009-10-30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CDFD0-B910-4EF8-8518-1CB1D01E34EB}" type="datetimeFigureOut">
              <a:rPr lang="ko-KR" altLang="en-US" smtClean="0"/>
              <a:t>2009-10-30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0F9D1-5CC0-41B4-92B6-3CE380C5140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직사각형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타원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BF0F9D1-5CC0-41B4-92B6-3CE380C5140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CDFD0-B910-4EF8-8518-1CB1D01E34EB}" type="datetimeFigureOut">
              <a:rPr lang="ko-KR" altLang="en-US" smtClean="0"/>
              <a:t>2009-10-30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E92CDFD0-B910-4EF8-8518-1CB1D01E34EB}" type="datetimeFigureOut">
              <a:rPr lang="ko-KR" altLang="en-US" smtClean="0"/>
              <a:t>2009-10-30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타원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타원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BF0F9D1-5CC0-41B4-92B6-3CE380C5140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1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1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1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8.jpeg"/><Relationship Id="rId4" Type="http://schemas.openxmlformats.org/officeDocument/2006/relationships/image" Target="../media/image11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2.jpeg"/><Relationship Id="rId4" Type="http://schemas.openxmlformats.org/officeDocument/2006/relationships/image" Target="../media/image12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6.jpeg"/><Relationship Id="rId4" Type="http://schemas.openxmlformats.org/officeDocument/2006/relationships/image" Target="../media/image12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0.jpeg"/><Relationship Id="rId4" Type="http://schemas.openxmlformats.org/officeDocument/2006/relationships/image" Target="../media/image12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4.jpeg"/><Relationship Id="rId4" Type="http://schemas.openxmlformats.org/officeDocument/2006/relationships/image" Target="../media/image13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- </a:t>
            </a:r>
            <a:r>
              <a:rPr lang="ko-KR" altLang="en-US" dirty="0" smtClean="0"/>
              <a:t>온 양 문 화 원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146</a:t>
            </a:r>
            <a:r>
              <a:rPr lang="ko-KR" altLang="en-US" dirty="0" smtClean="0"/>
              <a:t>차 </a:t>
            </a:r>
            <a:r>
              <a:rPr lang="en-US" altLang="ko-KR" dirty="0" smtClean="0"/>
              <a:t>“</a:t>
            </a:r>
            <a:r>
              <a:rPr lang="ko-KR" altLang="en-US" dirty="0" smtClean="0"/>
              <a:t>효</a:t>
            </a:r>
            <a:r>
              <a:rPr lang="en-US" altLang="ko-KR" dirty="0" smtClean="0"/>
              <a:t>”</a:t>
            </a:r>
            <a:r>
              <a:rPr lang="ko-KR" altLang="en-US" dirty="0" smtClean="0"/>
              <a:t>문화탐방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(2009.10.29)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6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62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62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62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6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62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62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62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6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63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63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63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6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63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63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63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6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64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64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64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64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64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64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64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6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65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65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65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65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66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66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66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66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66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66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67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67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67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67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67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67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67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67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67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68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68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68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68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68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68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69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69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69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69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69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69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69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69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69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70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7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70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70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70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7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71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71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71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7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71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72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72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7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73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73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73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7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73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73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73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7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74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74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74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7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74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74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74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75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75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75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75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76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76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76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76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76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76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76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76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77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77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77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77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162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77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78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78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78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79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79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79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79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8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80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81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82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8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83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83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84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84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85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85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85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85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85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86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86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87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87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87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87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87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88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88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중앙">
  <a:themeElements>
    <a:clrScheme name="중앙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중앙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중앙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18</TotalTime>
  <Words>13</Words>
  <Application>Microsoft Office PowerPoint</Application>
  <PresentationFormat>화면 슬라이드 쇼(4:3)</PresentationFormat>
  <Paragraphs>2</Paragraphs>
  <Slides>35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36" baseType="lpstr">
      <vt:lpstr>중앙</vt:lpstr>
      <vt:lpstr>146차 “효”문화탐방  (2009.10.29)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2009.10.29 “효”문화탐방</dc:title>
  <dc:creator>user</dc:creator>
  <cp:lastModifiedBy>user</cp:lastModifiedBy>
  <cp:revision>2</cp:revision>
  <dcterms:created xsi:type="dcterms:W3CDTF">2009-10-30T04:07:23Z</dcterms:created>
  <dcterms:modified xsi:type="dcterms:W3CDTF">2009-10-30T04:26:20Z</dcterms:modified>
</cp:coreProperties>
</file>