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photoAlbum layout="4pic" frame="frameStyle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2" name="부제목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F1A1D8-9A4E-4B94-8C7F-5ED8F27292E6}" type="datetimeFigureOut">
              <a:rPr lang="ko-KR" altLang="en-US" smtClean="0"/>
              <a:t>2009-08-24</a:t>
            </a:fld>
            <a:endParaRPr lang="ko-KR" altLang="en-US"/>
          </a:p>
        </p:txBody>
      </p:sp>
      <p:sp>
        <p:nvSpPr>
          <p:cNvPr id="20" name="바닥글 개체 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B5462-255E-473E-92FF-0825BC9BF77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타원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F1A1D8-9A4E-4B94-8C7F-5ED8F27292E6}" type="datetimeFigureOut">
              <a:rPr lang="ko-KR" altLang="en-US" smtClean="0"/>
              <a:t>2009-08-24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B5462-255E-473E-92FF-0825BC9BF7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F1A1D8-9A4E-4B94-8C7F-5ED8F27292E6}" type="datetimeFigureOut">
              <a:rPr lang="ko-KR" altLang="en-US" smtClean="0"/>
              <a:t>2009-08-24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B5462-255E-473E-92FF-0825BC9BF77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타원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타원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F1A1D8-9A4E-4B94-8C7F-5ED8F27292E6}" type="datetimeFigureOut">
              <a:rPr lang="ko-KR" altLang="en-US" smtClean="0"/>
              <a:t>2009-08-24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B5462-255E-473E-92FF-0825BC9BF7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F1A1D8-9A4E-4B94-8C7F-5ED8F27292E6}" type="datetimeFigureOut">
              <a:rPr lang="ko-KR" altLang="en-US" smtClean="0"/>
              <a:t>2009-08-24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B5462-255E-473E-92FF-0825BC9BF7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F1A1D8-9A4E-4B94-8C7F-5ED8F27292E6}" type="datetimeFigureOut">
              <a:rPr lang="ko-KR" altLang="en-US" smtClean="0"/>
              <a:t>2009-08-24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B5462-255E-473E-92FF-0825BC9BF7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F1A1D8-9A4E-4B94-8C7F-5ED8F27292E6}" type="datetimeFigureOut">
              <a:rPr lang="ko-KR" altLang="en-US" smtClean="0"/>
              <a:t>2009-08-24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B5462-255E-473E-92FF-0825BC9BF77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F1A1D8-9A4E-4B94-8C7F-5ED8F27292E6}" type="datetimeFigureOut">
              <a:rPr lang="ko-KR" altLang="en-US" smtClean="0"/>
              <a:t>2009-08-24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B5462-255E-473E-92FF-0825BC9BF7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F1A1D8-9A4E-4B94-8C7F-5ED8F27292E6}" type="datetimeFigureOut">
              <a:rPr lang="ko-KR" altLang="en-US" smtClean="0"/>
              <a:t>2009-08-24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B5462-255E-473E-92FF-0825BC9BF77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9" name="순서도: 처리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순서도: 처리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F1A1D8-9A4E-4B94-8C7F-5ED8F27292E6}" type="datetimeFigureOut">
              <a:rPr lang="ko-KR" altLang="en-US" smtClean="0"/>
              <a:t>2009-08-24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B5462-255E-473E-92FF-0825BC9BF7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F1A1D8-9A4E-4B94-8C7F-5ED8F27292E6}" type="datetimeFigureOut">
              <a:rPr lang="ko-KR" altLang="en-US" smtClean="0"/>
              <a:t>2009-08-24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B5462-255E-473E-92FF-0825BC9BF7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원형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타원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도넛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제목 개체 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텍스트 개체 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24" name="날짜 개체 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CF1A1D8-9A4E-4B94-8C7F-5ED8F27292E6}" type="datetimeFigureOut">
              <a:rPr lang="ko-KR" altLang="en-US" smtClean="0"/>
              <a:t>2009-08-24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39B5462-255E-473E-92FF-0825BC9BF77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직사각형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rtl="0" eaLnBrk="1" latinLnBrk="1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1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1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1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1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1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1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온양문화원 </a:t>
            </a:r>
            <a:r>
              <a:rPr lang="ko-KR" altLang="en-US" dirty="0" err="1" smtClean="0"/>
              <a:t>산우회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2009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8</a:t>
            </a:r>
            <a:r>
              <a:rPr lang="ko-KR" altLang="en-US" dirty="0" smtClean="0"/>
              <a:t>월 산행</a:t>
            </a:r>
            <a:r>
              <a:rPr lang="en-US" altLang="ko-KR" dirty="0" smtClean="0"/>
              <a:t>(</a:t>
            </a:r>
            <a:r>
              <a:rPr lang="ko-KR" altLang="en-US" dirty="0" smtClean="0"/>
              <a:t>괴산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- </a:t>
            </a:r>
            <a:r>
              <a:rPr lang="ko-KR" altLang="en-US" dirty="0" smtClean="0"/>
              <a:t>온 양 문 화 원 </a:t>
            </a:r>
            <a:r>
              <a:rPr lang="en-US" altLang="ko-KR" dirty="0" smtClean="0"/>
              <a:t>-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45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5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5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44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4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45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45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453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45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45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45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46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46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46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46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46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46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46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46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46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46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47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47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47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47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47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47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477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48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48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48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483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48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48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48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487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48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49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49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49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49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49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49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49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49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49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49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0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0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0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0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0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0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0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0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1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1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1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1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1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1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1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1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2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2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2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2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2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2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2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2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2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3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3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3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3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3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3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3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3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3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4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4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4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4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4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4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4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4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4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5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5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5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5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5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5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57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태양">
  <a:themeElements>
    <a:clrScheme name="태양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태양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태양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</TotalTime>
  <Words>9</Words>
  <Application>Microsoft Office PowerPoint</Application>
  <PresentationFormat>화면 슬라이드 쇼(4:3)</PresentationFormat>
  <Paragraphs>2</Paragraphs>
  <Slides>27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28" baseType="lpstr">
      <vt:lpstr>태양</vt:lpstr>
      <vt:lpstr>온양문화원 산우회 2009년 8월 산행(괴산)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온양문화원 산우회 2009년 8월 산행(괴산)</dc:title>
  <dc:creator>user</dc:creator>
  <cp:lastModifiedBy>user</cp:lastModifiedBy>
  <cp:revision>1</cp:revision>
  <dcterms:created xsi:type="dcterms:W3CDTF">2009-08-24T02:24:40Z</dcterms:created>
  <dcterms:modified xsi:type="dcterms:W3CDTF">2009-08-24T02:33:33Z</dcterms:modified>
</cp:coreProperties>
</file>