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photoAlbum layout="4pic" frame="frameStyle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CB489-FCC8-4CE3-9042-309F44E5FE30}" type="datetimeFigureOut">
              <a:rPr lang="ko-KR" altLang="en-US" smtClean="0"/>
              <a:t>2009-10-27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타원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E6A8CBA-1653-4F01-A4A4-CA6C3850A66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CB489-FCC8-4CE3-9042-309F44E5FE30}" type="datetimeFigureOut">
              <a:rPr lang="ko-KR" altLang="en-US" smtClean="0"/>
              <a:t>2009-10-27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FE6A8CBA-1653-4F01-A4A4-CA6C3850A66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3" name="직사각형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직사각형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CB489-FCC8-4CE3-9042-309F44E5FE30}" type="datetimeFigureOut">
              <a:rPr lang="ko-KR" altLang="en-US" smtClean="0"/>
              <a:t>2009-10-27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타원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타원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E6A8CBA-1653-4F01-A4A4-CA6C3850A66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2ACB489-FCC8-4CE3-9042-309F44E5FE30}" type="datetimeFigureOut">
              <a:rPr lang="ko-KR" altLang="en-US" smtClean="0"/>
              <a:t>2009-10-27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A8CBA-1653-4F01-A4A4-CA6C3850A66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내용 개체 틀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2" name="내용 개체 틀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선 연결선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직사각형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직사각형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직사각형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사각형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CB489-FCC8-4CE3-9042-309F44E5FE30}" type="datetimeFigureOut">
              <a:rPr lang="ko-KR" altLang="en-US" smtClean="0"/>
              <a:t>2009-10-27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내용 개체 틀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6" name="내용 개체 틀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5" name="타원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타원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FE6A8CBA-1653-4F01-A4A4-CA6C3850A66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3" name="제목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CB489-FCC8-4CE3-9042-309F44E5FE30}" type="datetimeFigureOut">
              <a:rPr lang="ko-KR" altLang="en-US" smtClean="0"/>
              <a:t>2009-10-27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FE6A8CBA-1653-4F01-A4A4-CA6C3850A66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직사각형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직사각형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CB489-FCC8-4CE3-9042-309F44E5FE30}" type="datetimeFigureOut">
              <a:rPr lang="ko-KR" altLang="en-US" smtClean="0"/>
              <a:t>2009-10-27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E6A8CBA-1653-4F01-A4A4-CA6C3850A66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직사각형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내용 개체 틀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타원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타원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E6A8CBA-1653-4F01-A4A4-CA6C3850A66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1" name="직사각형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CB489-FCC8-4CE3-9042-309F44E5FE30}" type="datetimeFigureOut">
              <a:rPr lang="ko-KR" altLang="en-US" smtClean="0"/>
              <a:t>2009-10-27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선 연결선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직사각형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타원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타원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FE6A8CBA-1653-4F01-A4A4-CA6C3850A66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22" name="직사각형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2ACB489-FCC8-4CE3-9042-309F44E5FE30}" type="datetimeFigureOut">
              <a:rPr lang="ko-KR" altLang="en-US" smtClean="0"/>
              <a:t>2009-10-27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CB489-FCC8-4CE3-9042-309F44E5FE30}" type="datetimeFigureOut">
              <a:rPr lang="ko-KR" altLang="en-US" smtClean="0"/>
              <a:t>2009-10-27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A8CBA-1653-4F01-A4A4-CA6C3850A66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직사각형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타원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FE6A8CBA-1653-4F01-A4A4-CA6C3850A66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CB489-FCC8-4CE3-9042-309F44E5FE30}" type="datetimeFigureOut">
              <a:rPr lang="ko-KR" altLang="en-US" smtClean="0"/>
              <a:t>2009-10-27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2ACB489-FCC8-4CE3-9042-309F44E5FE30}" type="datetimeFigureOut">
              <a:rPr lang="ko-KR" altLang="en-US" smtClean="0"/>
              <a:t>2009-10-27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타원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타원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E6A8CBA-1653-4F01-A4A4-CA6C3850A66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1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1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1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1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1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1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4.jpeg"/><Relationship Id="rId4" Type="http://schemas.openxmlformats.org/officeDocument/2006/relationships/image" Target="../media/image11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8.jpeg"/><Relationship Id="rId4" Type="http://schemas.openxmlformats.org/officeDocument/2006/relationships/image" Target="../media/image11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2.jpeg"/><Relationship Id="rId4" Type="http://schemas.openxmlformats.org/officeDocument/2006/relationships/image" Target="../media/image12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6.jpeg"/><Relationship Id="rId4" Type="http://schemas.openxmlformats.org/officeDocument/2006/relationships/image" Target="../media/image12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0.jpeg"/><Relationship Id="rId4" Type="http://schemas.openxmlformats.org/officeDocument/2006/relationships/image" Target="../media/image12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4.jpeg"/><Relationship Id="rId4" Type="http://schemas.openxmlformats.org/officeDocument/2006/relationships/image" Target="../media/image13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- </a:t>
            </a:r>
            <a:r>
              <a:rPr lang="ko-KR" altLang="en-US" dirty="0" smtClean="0"/>
              <a:t>온 양 문 화 원 </a:t>
            </a:r>
            <a:r>
              <a:rPr lang="en-US" altLang="ko-KR" dirty="0" smtClean="0"/>
              <a:t>-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설화문학출판기념회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및 </a:t>
            </a:r>
            <a:r>
              <a:rPr lang="ko-KR" altLang="en-US" dirty="0" err="1" smtClean="0"/>
              <a:t>시낭송회</a:t>
            </a:r>
            <a:endParaRPr lang="ko-KR" altLang="en-US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72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72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72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72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7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72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72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73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7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73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73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73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73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73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73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73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7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74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74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74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74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74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74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74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74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74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74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75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75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75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75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75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75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75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75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75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75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76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76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76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76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76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766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767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76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76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77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77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77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77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77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77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77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77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77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78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78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78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78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78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78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78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78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78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78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79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79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79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79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79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79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79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79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79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79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80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8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80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80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80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8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80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80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80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80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81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81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81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8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81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81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81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8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81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82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82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82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82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82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82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8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82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82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82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83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83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83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833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83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83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83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83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8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84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84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843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84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84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846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847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84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84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85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85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85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85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85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85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85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85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385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385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38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386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중앙">
  <a:themeElements>
    <a:clrScheme name="중앙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중앙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중앙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</TotalTime>
  <Words>8</Words>
  <Application>Microsoft Office PowerPoint</Application>
  <PresentationFormat>화면 슬라이드 쇼(4:3)</PresentationFormat>
  <Paragraphs>2</Paragraphs>
  <Slides>35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35</vt:i4>
      </vt:variant>
    </vt:vector>
  </HeadingPairs>
  <TitlesOfParts>
    <vt:vector size="36" baseType="lpstr">
      <vt:lpstr>중앙</vt:lpstr>
      <vt:lpstr>설화문학출판기념회 및 시낭송회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설화문학출판기념회 및 시낭송회</dc:title>
  <dc:creator>user</dc:creator>
  <cp:lastModifiedBy>user</cp:lastModifiedBy>
  <cp:revision>1</cp:revision>
  <dcterms:created xsi:type="dcterms:W3CDTF">2009-10-27T08:11:45Z</dcterms:created>
  <dcterms:modified xsi:type="dcterms:W3CDTF">2009-10-27T08:13:32Z</dcterms:modified>
</cp:coreProperties>
</file>