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606" r:id="rId3"/>
    <p:sldId id="540" r:id="rId4"/>
    <p:sldId id="541" r:id="rId5"/>
    <p:sldId id="542" r:id="rId6"/>
    <p:sldId id="543" r:id="rId7"/>
    <p:sldId id="544" r:id="rId8"/>
    <p:sldId id="545" r:id="rId9"/>
    <p:sldId id="546" r:id="rId10"/>
    <p:sldId id="607" r:id="rId11"/>
    <p:sldId id="547" r:id="rId12"/>
    <p:sldId id="548" r:id="rId13"/>
    <p:sldId id="549" r:id="rId14"/>
    <p:sldId id="608" r:id="rId15"/>
    <p:sldId id="550" r:id="rId16"/>
    <p:sldId id="551" r:id="rId17"/>
    <p:sldId id="609" r:id="rId18"/>
    <p:sldId id="552" r:id="rId19"/>
    <p:sldId id="553" r:id="rId20"/>
    <p:sldId id="554" r:id="rId21"/>
    <p:sldId id="555" r:id="rId22"/>
    <p:sldId id="556" r:id="rId23"/>
    <p:sldId id="557" r:id="rId24"/>
    <p:sldId id="558" r:id="rId25"/>
    <p:sldId id="610" r:id="rId26"/>
    <p:sldId id="559" r:id="rId27"/>
    <p:sldId id="560" r:id="rId28"/>
    <p:sldId id="561" r:id="rId29"/>
    <p:sldId id="562" r:id="rId30"/>
    <p:sldId id="563" r:id="rId31"/>
    <p:sldId id="564" r:id="rId32"/>
    <p:sldId id="565" r:id="rId33"/>
    <p:sldId id="566" r:id="rId34"/>
    <p:sldId id="567" r:id="rId35"/>
    <p:sldId id="568" r:id="rId36"/>
    <p:sldId id="611" r:id="rId37"/>
    <p:sldId id="569" r:id="rId38"/>
    <p:sldId id="570" r:id="rId39"/>
    <p:sldId id="571" r:id="rId40"/>
    <p:sldId id="572" r:id="rId41"/>
    <p:sldId id="573" r:id="rId42"/>
    <p:sldId id="574" r:id="rId43"/>
    <p:sldId id="575" r:id="rId44"/>
    <p:sldId id="576" r:id="rId45"/>
    <p:sldId id="577" r:id="rId46"/>
    <p:sldId id="612" r:id="rId47"/>
    <p:sldId id="578" r:id="rId48"/>
    <p:sldId id="579" r:id="rId49"/>
    <p:sldId id="580" r:id="rId50"/>
    <p:sldId id="613" r:id="rId51"/>
    <p:sldId id="581" r:id="rId52"/>
    <p:sldId id="582" r:id="rId53"/>
    <p:sldId id="583" r:id="rId54"/>
    <p:sldId id="584" r:id="rId55"/>
    <p:sldId id="614" r:id="rId56"/>
    <p:sldId id="585" r:id="rId57"/>
    <p:sldId id="586" r:id="rId58"/>
    <p:sldId id="587" r:id="rId59"/>
    <p:sldId id="588" r:id="rId60"/>
    <p:sldId id="589" r:id="rId61"/>
    <p:sldId id="590" r:id="rId62"/>
    <p:sldId id="591" r:id="rId63"/>
    <p:sldId id="592" r:id="rId64"/>
    <p:sldId id="593" r:id="rId65"/>
    <p:sldId id="594" r:id="rId66"/>
    <p:sldId id="595" r:id="rId67"/>
    <p:sldId id="596" r:id="rId68"/>
    <p:sldId id="615" r:id="rId69"/>
    <p:sldId id="597" r:id="rId70"/>
    <p:sldId id="598" r:id="rId71"/>
    <p:sldId id="599" r:id="rId72"/>
    <p:sldId id="616" r:id="rId73"/>
    <p:sldId id="600" r:id="rId74"/>
    <p:sldId id="601" r:id="rId75"/>
    <p:sldId id="602" r:id="rId76"/>
    <p:sldId id="603" r:id="rId77"/>
    <p:sldId id="604" r:id="rId78"/>
    <p:sldId id="605" r:id="rId79"/>
    <p:sldId id="617" r:id="rId80"/>
    <p:sldId id="618" r:id="rId81"/>
    <p:sldId id="619" r:id="rId82"/>
    <p:sldId id="620" r:id="rId83"/>
    <p:sldId id="621" r:id="rId84"/>
    <p:sldId id="622" r:id="rId85"/>
    <p:sldId id="623" r:id="rId86"/>
    <p:sldId id="624" r:id="rId87"/>
    <p:sldId id="625" r:id="rId88"/>
    <p:sldId id="626" r:id="rId89"/>
    <p:sldId id="627" r:id="rId90"/>
    <p:sldId id="628" r:id="rId91"/>
    <p:sldId id="629" r:id="rId92"/>
    <p:sldId id="630" r:id="rId93"/>
    <p:sldId id="631" r:id="rId94"/>
    <p:sldId id="632" r:id="rId95"/>
    <p:sldId id="633" r:id="rId96"/>
    <p:sldId id="634" r:id="rId97"/>
    <p:sldId id="635" r:id="rId98"/>
    <p:sldId id="636" r:id="rId99"/>
    <p:sldId id="637" r:id="rId100"/>
    <p:sldId id="638" r:id="rId101"/>
  </p:sldIdLst>
  <p:sldSz cx="9144000" cy="6858000" type="screen4x3"/>
  <p:notesSz cx="6858000" cy="9144000"/>
  <p:photoAlbum layout="4pic" frame="frameStyle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1" autoAdjust="0"/>
    <p:restoredTop sz="94660"/>
  </p:normalViewPr>
  <p:slideViewPr>
    <p:cSldViewPr>
      <p:cViewPr varScale="1">
        <p:scale>
          <a:sx n="68" d="100"/>
          <a:sy n="68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2" name="부제목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20" name="바닥글 개체 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타원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9" name="순서도: 처리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순서도: 처리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원형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타원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도넛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제목 개체 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텍스트 개체 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24" name="날짜 개체 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D954EEA-8550-4DAE-882F-53B90D899950}" type="datetimeFigureOut">
              <a:rPr lang="ko-KR" altLang="en-US" smtClean="0"/>
              <a:pPr/>
              <a:t>2009-09-07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62E98DD-7CD3-462A-955B-A14DD91271E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1" latinLnBrk="1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1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1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1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1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1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1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1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0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jpeg"/><Relationship Id="rId4" Type="http://schemas.openxmlformats.org/officeDocument/2006/relationships/image" Target="../media/image11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2.jpeg"/><Relationship Id="rId4" Type="http://schemas.openxmlformats.org/officeDocument/2006/relationships/image" Target="../media/image12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4.jpeg"/><Relationship Id="rId4" Type="http://schemas.openxmlformats.org/officeDocument/2006/relationships/image" Target="../media/image13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8.jpeg"/><Relationship Id="rId4" Type="http://schemas.openxmlformats.org/officeDocument/2006/relationships/image" Target="../media/image13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2.jpeg"/><Relationship Id="rId4" Type="http://schemas.openxmlformats.org/officeDocument/2006/relationships/image" Target="../media/image14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6.jpeg"/><Relationship Id="rId4" Type="http://schemas.openxmlformats.org/officeDocument/2006/relationships/image" Target="../media/image145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0.jpeg"/><Relationship Id="rId4" Type="http://schemas.openxmlformats.org/officeDocument/2006/relationships/image" Target="../media/image14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4.jpeg"/><Relationship Id="rId4" Type="http://schemas.openxmlformats.org/officeDocument/2006/relationships/image" Target="../media/image153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8.jpeg"/><Relationship Id="rId4" Type="http://schemas.openxmlformats.org/officeDocument/2006/relationships/image" Target="../media/image157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2.jpeg"/><Relationship Id="rId4" Type="http://schemas.openxmlformats.org/officeDocument/2006/relationships/image" Target="../media/image161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6.jpeg"/><Relationship Id="rId4" Type="http://schemas.openxmlformats.org/officeDocument/2006/relationships/image" Target="../media/image165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jpeg"/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0.jpeg"/><Relationship Id="rId4" Type="http://schemas.openxmlformats.org/officeDocument/2006/relationships/image" Target="../media/image169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3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eg"/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7.jpeg"/><Relationship Id="rId4" Type="http://schemas.openxmlformats.org/officeDocument/2006/relationships/image" Target="../media/image176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jpe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1.jpeg"/><Relationship Id="rId4" Type="http://schemas.openxmlformats.org/officeDocument/2006/relationships/image" Target="../media/image180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jpeg"/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5.jpeg"/><Relationship Id="rId4" Type="http://schemas.openxmlformats.org/officeDocument/2006/relationships/image" Target="../media/image184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jpeg"/><Relationship Id="rId2" Type="http://schemas.openxmlformats.org/officeDocument/2006/relationships/image" Target="../media/image1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9.jpeg"/><Relationship Id="rId4" Type="http://schemas.openxmlformats.org/officeDocument/2006/relationships/image" Target="../media/image188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jpeg"/><Relationship Id="rId2" Type="http://schemas.openxmlformats.org/officeDocument/2006/relationships/image" Target="../media/image19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3.jpeg"/><Relationship Id="rId4" Type="http://schemas.openxmlformats.org/officeDocument/2006/relationships/image" Target="../media/image192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5.jpeg"/><Relationship Id="rId2" Type="http://schemas.openxmlformats.org/officeDocument/2006/relationships/image" Target="../media/image19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7.jpeg"/><Relationship Id="rId4" Type="http://schemas.openxmlformats.org/officeDocument/2006/relationships/image" Target="../media/image196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jpeg"/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1.jpeg"/><Relationship Id="rId4" Type="http://schemas.openxmlformats.org/officeDocument/2006/relationships/image" Target="../media/image200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jpeg"/><Relationship Id="rId2" Type="http://schemas.openxmlformats.org/officeDocument/2006/relationships/image" Target="../media/image20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5.jpeg"/><Relationship Id="rId4" Type="http://schemas.openxmlformats.org/officeDocument/2006/relationships/image" Target="../media/image204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7.jpeg"/><Relationship Id="rId2" Type="http://schemas.openxmlformats.org/officeDocument/2006/relationships/image" Target="../media/image20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9.jpeg"/><Relationship Id="rId4" Type="http://schemas.openxmlformats.org/officeDocument/2006/relationships/image" Target="../media/image208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jpeg"/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3.jpeg"/><Relationship Id="rId4" Type="http://schemas.openxmlformats.org/officeDocument/2006/relationships/image" Target="../media/image212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jpeg"/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7.jpeg"/><Relationship Id="rId4" Type="http://schemas.openxmlformats.org/officeDocument/2006/relationships/image" Target="../media/image216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jpeg"/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jpeg"/><Relationship Id="rId2" Type="http://schemas.openxmlformats.org/officeDocument/2006/relationships/image" Target="../media/image2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3.jpeg"/><Relationship Id="rId4" Type="http://schemas.openxmlformats.org/officeDocument/2006/relationships/image" Target="../media/image222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5.jpeg"/><Relationship Id="rId2" Type="http://schemas.openxmlformats.org/officeDocument/2006/relationships/image" Target="../media/image2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7.jpeg"/><Relationship Id="rId4" Type="http://schemas.openxmlformats.org/officeDocument/2006/relationships/image" Target="../media/image226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9.jpeg"/><Relationship Id="rId2" Type="http://schemas.openxmlformats.org/officeDocument/2006/relationships/image" Target="../media/image2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0.jpe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eg"/><Relationship Id="rId2" Type="http://schemas.openxmlformats.org/officeDocument/2006/relationships/image" Target="../media/image2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4.jpeg"/><Relationship Id="rId4" Type="http://schemas.openxmlformats.org/officeDocument/2006/relationships/image" Target="../media/image233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6.jpeg"/><Relationship Id="rId2" Type="http://schemas.openxmlformats.org/officeDocument/2006/relationships/image" Target="../media/image2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8.jpeg"/><Relationship Id="rId4" Type="http://schemas.openxmlformats.org/officeDocument/2006/relationships/image" Target="../media/image237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0.jpeg"/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2.jpeg"/><Relationship Id="rId4" Type="http://schemas.openxmlformats.org/officeDocument/2006/relationships/image" Target="../media/image241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4.jpeg"/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6.jpeg"/><Relationship Id="rId4" Type="http://schemas.openxmlformats.org/officeDocument/2006/relationships/image" Target="../media/image245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8.jpeg"/><Relationship Id="rId2" Type="http://schemas.openxmlformats.org/officeDocument/2006/relationships/image" Target="../media/image2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0.jpeg"/><Relationship Id="rId4" Type="http://schemas.openxmlformats.org/officeDocument/2006/relationships/image" Target="../media/image249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2.jpeg"/><Relationship Id="rId2" Type="http://schemas.openxmlformats.org/officeDocument/2006/relationships/image" Target="../media/image2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3.jpeg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5.jpeg"/><Relationship Id="rId2" Type="http://schemas.openxmlformats.org/officeDocument/2006/relationships/image" Target="../media/image2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7.jpeg"/><Relationship Id="rId4" Type="http://schemas.openxmlformats.org/officeDocument/2006/relationships/image" Target="../media/image256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9.jpeg"/><Relationship Id="rId2" Type="http://schemas.openxmlformats.org/officeDocument/2006/relationships/image" Target="../media/image2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1.jpeg"/><Relationship Id="rId4" Type="http://schemas.openxmlformats.org/officeDocument/2006/relationships/image" Target="../media/image260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jpeg"/><Relationship Id="rId2" Type="http://schemas.openxmlformats.org/officeDocument/2006/relationships/image" Target="../media/image2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4.jpeg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6.jpeg"/><Relationship Id="rId2" Type="http://schemas.openxmlformats.org/officeDocument/2006/relationships/image" Target="../media/image2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8.jpeg"/><Relationship Id="rId4" Type="http://schemas.openxmlformats.org/officeDocument/2006/relationships/image" Target="../media/image267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0.jpeg"/><Relationship Id="rId2" Type="http://schemas.openxmlformats.org/officeDocument/2006/relationships/image" Target="../media/image2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2.jpeg"/><Relationship Id="rId4" Type="http://schemas.openxmlformats.org/officeDocument/2006/relationships/image" Target="../media/image271.jpeg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4.jpeg"/><Relationship Id="rId2" Type="http://schemas.openxmlformats.org/officeDocument/2006/relationships/image" Target="../media/image2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6.jpeg"/><Relationship Id="rId4" Type="http://schemas.openxmlformats.org/officeDocument/2006/relationships/image" Target="../media/image275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8.jpeg"/><Relationship Id="rId2" Type="http://schemas.openxmlformats.org/officeDocument/2006/relationships/image" Target="../media/image2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0.jpeg"/><Relationship Id="rId4" Type="http://schemas.openxmlformats.org/officeDocument/2006/relationships/image" Target="../media/image279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2.jpeg"/><Relationship Id="rId2" Type="http://schemas.openxmlformats.org/officeDocument/2006/relationships/image" Target="../media/image2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4.jpeg"/><Relationship Id="rId4" Type="http://schemas.openxmlformats.org/officeDocument/2006/relationships/image" Target="../media/image283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6.jpeg"/><Relationship Id="rId2" Type="http://schemas.openxmlformats.org/officeDocument/2006/relationships/image" Target="../media/image28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8.jpeg"/><Relationship Id="rId4" Type="http://schemas.openxmlformats.org/officeDocument/2006/relationships/image" Target="../media/image287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jpeg"/><Relationship Id="rId2" Type="http://schemas.openxmlformats.org/officeDocument/2006/relationships/image" Target="../media/image28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2.jpeg"/><Relationship Id="rId4" Type="http://schemas.openxmlformats.org/officeDocument/2006/relationships/image" Target="../media/image291.jpe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4.jpeg"/><Relationship Id="rId2" Type="http://schemas.openxmlformats.org/officeDocument/2006/relationships/image" Target="../media/image29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6.jpeg"/><Relationship Id="rId2" Type="http://schemas.openxmlformats.org/officeDocument/2006/relationships/image" Target="../media/image2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8.jpeg"/><Relationship Id="rId4" Type="http://schemas.openxmlformats.org/officeDocument/2006/relationships/image" Target="../media/image297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jpeg"/><Relationship Id="rId2" Type="http://schemas.openxmlformats.org/officeDocument/2006/relationships/image" Target="../media/image2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2.jpeg"/><Relationship Id="rId4" Type="http://schemas.openxmlformats.org/officeDocument/2006/relationships/image" Target="../media/image301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4.jpeg"/><Relationship Id="rId2" Type="http://schemas.openxmlformats.org/officeDocument/2006/relationships/image" Target="../media/image3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6.jpeg"/><Relationship Id="rId4" Type="http://schemas.openxmlformats.org/officeDocument/2006/relationships/image" Target="../media/image305.jpeg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jpeg"/><Relationship Id="rId2" Type="http://schemas.openxmlformats.org/officeDocument/2006/relationships/image" Target="../media/image30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0.jpeg"/><Relationship Id="rId4" Type="http://schemas.openxmlformats.org/officeDocument/2006/relationships/image" Target="../media/image309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2.jpeg"/><Relationship Id="rId2" Type="http://schemas.openxmlformats.org/officeDocument/2006/relationships/image" Target="../media/image3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4.jpeg"/><Relationship Id="rId4" Type="http://schemas.openxmlformats.org/officeDocument/2006/relationships/image" Target="../media/image313.jpe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6.jpeg"/><Relationship Id="rId2" Type="http://schemas.openxmlformats.org/officeDocument/2006/relationships/image" Target="../media/image3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8.jpeg"/><Relationship Id="rId4" Type="http://schemas.openxmlformats.org/officeDocument/2006/relationships/image" Target="../media/image3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전 통 문 화 체 험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온 양 문 화 원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개 강 식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09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090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090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090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09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090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090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090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090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090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091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091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09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091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091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091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09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091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091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091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09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092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092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092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09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092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092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종 이 문 양</a:t>
            </a:r>
            <a:endParaRPr lang="ko-KR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093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093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093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093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09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094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095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095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095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095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095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095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짚  풀 공 예</a:t>
            </a:r>
            <a:endParaRPr lang="ko-KR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15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15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16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16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16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우 리 문 양</a:t>
            </a:r>
            <a:endParaRPr lang="ko-KR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2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21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22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22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2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22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23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23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2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23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24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25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2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25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25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25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2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26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26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26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26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26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27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28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28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28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전 통 도 자</a:t>
            </a:r>
            <a:endParaRPr lang="ko-KR" alt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6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6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6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6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6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6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6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6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6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8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58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59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59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59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0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60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6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61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1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61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6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61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2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62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6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62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2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62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6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63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3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63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6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64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4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64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6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65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6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6. </a:t>
            </a:r>
            <a:r>
              <a:rPr lang="ko-KR" altLang="en-US" dirty="0" smtClean="0"/>
              <a:t>화 채</a:t>
            </a:r>
            <a:endParaRPr lang="ko-KR" alt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68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68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8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68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68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68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8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68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68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69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9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69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69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69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9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69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69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69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69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70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7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70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70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71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7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71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71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71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7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71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71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72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7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72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72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72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7. </a:t>
            </a:r>
            <a:r>
              <a:rPr lang="ko-KR" altLang="en-US" dirty="0" smtClean="0"/>
              <a:t>복 주 머 </a:t>
            </a:r>
            <a:r>
              <a:rPr lang="ko-KR" altLang="en-US" dirty="0" err="1" smtClean="0"/>
              <a:t>니</a:t>
            </a:r>
            <a:endParaRPr lang="ko-KR" alt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79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79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79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80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79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79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80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80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8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80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80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80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8.  </a:t>
            </a:r>
            <a:r>
              <a:rPr lang="ko-KR" altLang="en-US" dirty="0" smtClean="0"/>
              <a:t>문 예 </a:t>
            </a:r>
            <a:r>
              <a:rPr lang="ko-KR" altLang="en-US" dirty="0" err="1" smtClean="0"/>
              <a:t>협</a:t>
            </a:r>
            <a:r>
              <a:rPr lang="ko-KR" altLang="en-US" dirty="0" smtClean="0"/>
              <a:t> 회</a:t>
            </a:r>
            <a:endParaRPr lang="ko-KR" alt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85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85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85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93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8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85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85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85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9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92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93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93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9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93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93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9. </a:t>
            </a:r>
            <a:r>
              <a:rPr lang="ko-KR" altLang="en-US" dirty="0" smtClean="0"/>
              <a:t>십 이 지 신</a:t>
            </a:r>
            <a:endParaRPr lang="ko-KR" altLang="en-US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0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99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99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04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99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99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99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99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99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00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00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00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0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00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00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00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0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00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00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01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0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01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01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01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0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02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02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02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0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02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02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02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0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02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02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03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0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03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03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03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0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03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03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03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0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04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10. </a:t>
            </a:r>
            <a:r>
              <a:rPr lang="ko-KR" altLang="en-US" dirty="0" smtClean="0"/>
              <a:t>탁 본</a:t>
            </a:r>
            <a:endParaRPr lang="ko-KR" altLang="en-US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9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98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98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98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98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98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98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198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198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199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199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11.  </a:t>
            </a:r>
            <a:r>
              <a:rPr lang="ko-KR" altLang="en-US" dirty="0" smtClean="0"/>
              <a:t>맥간</a:t>
            </a:r>
            <a:endParaRPr lang="ko-KR" altLang="en-US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4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44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41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41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4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41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41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41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4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42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42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42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43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43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44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44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4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45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45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46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4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46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41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12. </a:t>
            </a:r>
            <a:r>
              <a:rPr lang="ko-KR" altLang="en-US" dirty="0" smtClean="0"/>
              <a:t>제기</a:t>
            </a:r>
            <a:endParaRPr lang="ko-KR" altLang="en-US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46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47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47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47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47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48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48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48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49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49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49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13. </a:t>
            </a:r>
            <a:r>
              <a:rPr lang="ko-KR" altLang="en-US" dirty="0" err="1" smtClean="0"/>
              <a:t>여치집</a:t>
            </a:r>
            <a:endParaRPr lang="ko-KR" altLang="en-US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5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50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50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50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5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50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50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50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14. </a:t>
            </a:r>
            <a:r>
              <a:rPr lang="ko-KR" altLang="en-US" dirty="0" smtClean="0"/>
              <a:t>규방</a:t>
            </a:r>
            <a:endParaRPr lang="ko-KR" altLang="en-US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7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75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75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753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7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75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75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75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76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76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76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76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76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77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77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77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77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77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78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78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78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79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15. </a:t>
            </a:r>
            <a:r>
              <a:rPr lang="ko-KR" altLang="en-US" dirty="0" smtClean="0"/>
              <a:t>윷</a:t>
            </a:r>
            <a:endParaRPr lang="ko-KR" altLang="en-US"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8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79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79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80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8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80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80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80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IMG_28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IMG_280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IMG_280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IMG_281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16. </a:t>
            </a:r>
            <a:r>
              <a:rPr lang="ko-KR" altLang="en-US" dirty="0" err="1" smtClean="0"/>
              <a:t>수료식</a:t>
            </a:r>
            <a:endParaRPr lang="ko-KR" altLang="en-US" dirty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1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12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1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1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1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1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태양">
  <a:themeElements>
    <a:clrScheme name="태양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태양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태양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546</TotalTime>
  <Words>86</Words>
  <Application>Microsoft Office PowerPoint</Application>
  <PresentationFormat>화면 슬라이드 쇼(4:3)</PresentationFormat>
  <Paragraphs>18</Paragraphs>
  <Slides>100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100</vt:i4>
      </vt:variant>
    </vt:vector>
  </HeadingPairs>
  <TitlesOfParts>
    <vt:vector size="101" baseType="lpstr">
      <vt:lpstr>태양</vt:lpstr>
      <vt:lpstr>전 통 문 화 체 험</vt:lpstr>
      <vt:lpstr>1. 개 강 식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2. 종 이 문 양</vt:lpstr>
      <vt:lpstr>슬라이드 11</vt:lpstr>
      <vt:lpstr>슬라이드 12</vt:lpstr>
      <vt:lpstr>슬라이드 13</vt:lpstr>
      <vt:lpstr>3. 짚  풀 공 예</vt:lpstr>
      <vt:lpstr>슬라이드 15</vt:lpstr>
      <vt:lpstr>슬라이드 16</vt:lpstr>
      <vt:lpstr>4. 우 리 문 양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5. 전 통 도 자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6. 화 채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7. 복 주 머 니</vt:lpstr>
      <vt:lpstr>슬라이드 47</vt:lpstr>
      <vt:lpstr>슬라이드 48</vt:lpstr>
      <vt:lpstr>슬라이드 49</vt:lpstr>
      <vt:lpstr>8.  문 예 협 회</vt:lpstr>
      <vt:lpstr>슬라이드 51</vt:lpstr>
      <vt:lpstr>슬라이드 52</vt:lpstr>
      <vt:lpstr>슬라이드 53</vt:lpstr>
      <vt:lpstr>슬라이드 54</vt:lpstr>
      <vt:lpstr>9. 십 이 지 신</vt:lpstr>
      <vt:lpstr>슬라이드 56</vt:lpstr>
      <vt:lpstr>슬라이드 57</vt:lpstr>
      <vt:lpstr>슬라이드 58</vt:lpstr>
      <vt:lpstr>슬라이드 59</vt:lpstr>
      <vt:lpstr>슬라이드 60</vt:lpstr>
      <vt:lpstr>슬라이드 61</vt:lpstr>
      <vt:lpstr>슬라이드 62</vt:lpstr>
      <vt:lpstr>슬라이드 63</vt:lpstr>
      <vt:lpstr>슬라이드 64</vt:lpstr>
      <vt:lpstr>슬라이드 65</vt:lpstr>
      <vt:lpstr>슬라이드 66</vt:lpstr>
      <vt:lpstr>슬라이드 67</vt:lpstr>
      <vt:lpstr>10. 탁 본</vt:lpstr>
      <vt:lpstr>슬라이드 69</vt:lpstr>
      <vt:lpstr>슬라이드 70</vt:lpstr>
      <vt:lpstr>슬라이드 71</vt:lpstr>
      <vt:lpstr>11.  맥간</vt:lpstr>
      <vt:lpstr>슬라이드 73</vt:lpstr>
      <vt:lpstr>슬라이드 74</vt:lpstr>
      <vt:lpstr>슬라이드 75</vt:lpstr>
      <vt:lpstr>슬라이드 76</vt:lpstr>
      <vt:lpstr>슬라이드 77</vt:lpstr>
      <vt:lpstr>슬라이드 78</vt:lpstr>
      <vt:lpstr>12. 제기</vt:lpstr>
      <vt:lpstr>슬라이드 80</vt:lpstr>
      <vt:lpstr>슬라이드 81</vt:lpstr>
      <vt:lpstr>슬라이드 82</vt:lpstr>
      <vt:lpstr>13. 여치집</vt:lpstr>
      <vt:lpstr>슬라이드 84</vt:lpstr>
      <vt:lpstr>슬라이드 85</vt:lpstr>
      <vt:lpstr>14. 규방</vt:lpstr>
      <vt:lpstr>슬라이드 87</vt:lpstr>
      <vt:lpstr>슬라이드 88</vt:lpstr>
      <vt:lpstr>슬라이드 89</vt:lpstr>
      <vt:lpstr>슬라이드 90</vt:lpstr>
      <vt:lpstr>슬라이드 91</vt:lpstr>
      <vt:lpstr>슬라이드 92</vt:lpstr>
      <vt:lpstr>15. 윷</vt:lpstr>
      <vt:lpstr>슬라이드 94</vt:lpstr>
      <vt:lpstr>슬라이드 95</vt:lpstr>
      <vt:lpstr>슬라이드 96</vt:lpstr>
      <vt:lpstr>16. 수료식</vt:lpstr>
      <vt:lpstr>슬라이드 98</vt:lpstr>
      <vt:lpstr>슬라이드 99</vt:lpstr>
      <vt:lpstr>슬라이드 100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사진 앨범</dc:title>
  <dc:creator>user</dc:creator>
  <cp:lastModifiedBy>user</cp:lastModifiedBy>
  <cp:revision>26</cp:revision>
  <dcterms:created xsi:type="dcterms:W3CDTF">2009-08-25T03:11:45Z</dcterms:created>
  <dcterms:modified xsi:type="dcterms:W3CDTF">2009-09-07T08:44:24Z</dcterms:modified>
</cp:coreProperties>
</file>